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97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87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7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07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75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94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28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7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24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6DEC-2DEC-4A96-B78F-484A853EEE5D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CFEA-351B-481D-9671-EA0F08F84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8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82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8" y="2914278"/>
            <a:ext cx="3488628" cy="194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099" y="2822069"/>
            <a:ext cx="2512480" cy="2091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012" y="2746028"/>
            <a:ext cx="4351106" cy="2231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61" y="5145582"/>
            <a:ext cx="5411586" cy="84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61" y="6134327"/>
            <a:ext cx="5328458" cy="706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110" y="5146666"/>
            <a:ext cx="2319251" cy="168608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998965" y="5516582"/>
            <a:ext cx="418459" cy="26907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931" y="5119608"/>
            <a:ext cx="2771015" cy="1681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2" y="5015687"/>
            <a:ext cx="12192000" cy="577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6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3170" cy="1362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265"/>
            <a:ext cx="8383170" cy="196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5154"/>
            <a:ext cx="8973802" cy="144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170" y="0"/>
            <a:ext cx="3670285" cy="147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13156"/>
            <a:ext cx="8973802" cy="133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802" y="4389155"/>
            <a:ext cx="3195706" cy="14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2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59483" cy="109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2" y="1097281"/>
            <a:ext cx="6268015" cy="1496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62" y="63518"/>
            <a:ext cx="3333343" cy="1183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092" y="1496186"/>
            <a:ext cx="3333343" cy="10978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8379" y="2760302"/>
            <a:ext cx="2485565" cy="3985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Quation</a:t>
            </a:r>
            <a:r>
              <a:rPr lang="en-US" dirty="0" smtClean="0"/>
              <a:t> 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12" y="3316780"/>
            <a:ext cx="4258269" cy="12193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788" y="3254101"/>
            <a:ext cx="2800741" cy="1028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910" y="3254101"/>
            <a:ext cx="3558854" cy="905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2474" y="4438104"/>
            <a:ext cx="6925642" cy="1009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712" y="5603054"/>
            <a:ext cx="5849166" cy="1076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287" y="4943000"/>
            <a:ext cx="3880277" cy="13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9" y="207818"/>
            <a:ext cx="5761996" cy="2543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29" y="3259579"/>
            <a:ext cx="650648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2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32" y="0"/>
            <a:ext cx="4110769" cy="2377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8" y="129788"/>
            <a:ext cx="3699163" cy="2457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1" y="2686954"/>
            <a:ext cx="4260016" cy="2799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101" y="0"/>
            <a:ext cx="3732625" cy="4216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925" y="3113742"/>
            <a:ext cx="2640508" cy="37442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376" y="2377061"/>
            <a:ext cx="3970681" cy="9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5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48616"/>
            <a:ext cx="6382641" cy="2762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811252"/>
            <a:ext cx="3421758" cy="28633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708" y="163075"/>
            <a:ext cx="5499104" cy="25337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558" y="3514884"/>
            <a:ext cx="8588231" cy="25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5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73210" cy="1750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64" y="749029"/>
            <a:ext cx="1396537" cy="1001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11" y="58189"/>
            <a:ext cx="5185026" cy="1807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890" y="2040492"/>
            <a:ext cx="5001323" cy="2962688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7439892" y="1691357"/>
            <a:ext cx="241069" cy="34913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5209682" y="875055"/>
            <a:ext cx="487757" cy="21391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25" y="2192316"/>
            <a:ext cx="4063467" cy="202918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>
            <a:off x="5083643" y="2831440"/>
            <a:ext cx="739834" cy="29094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63" y="4277548"/>
            <a:ext cx="5536276" cy="2566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247" y="5070765"/>
            <a:ext cx="5039658" cy="1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" y="117494"/>
            <a:ext cx="6419811" cy="107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" y="1248118"/>
            <a:ext cx="6419811" cy="1097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304" y="117494"/>
            <a:ext cx="3670689" cy="229418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614730" y="1156517"/>
            <a:ext cx="764771" cy="33250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4116" y="2425354"/>
            <a:ext cx="11956088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" y="2624914"/>
            <a:ext cx="4333317" cy="1564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968" y="2664939"/>
            <a:ext cx="7510426" cy="18337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6" y="4239538"/>
            <a:ext cx="4192000" cy="7732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18" y="4343729"/>
            <a:ext cx="905001" cy="2667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121" y="4353255"/>
            <a:ext cx="600159" cy="2572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4970" y="4083177"/>
            <a:ext cx="3543424" cy="4154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0774" y="4353255"/>
            <a:ext cx="1571844" cy="23625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7968" y="4469011"/>
            <a:ext cx="7510426" cy="8610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7333" y="4189888"/>
            <a:ext cx="1857634" cy="25816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9636" y="4552348"/>
            <a:ext cx="2295845" cy="72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0230" y="5383694"/>
            <a:ext cx="4984842" cy="117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2" y="153101"/>
            <a:ext cx="5022592" cy="16470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11" y="95440"/>
            <a:ext cx="6906589" cy="17623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" y="2012246"/>
            <a:ext cx="9436893" cy="281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44" y="5075819"/>
            <a:ext cx="5525271" cy="5334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615" y="5075819"/>
            <a:ext cx="3837298" cy="17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3" y="110067"/>
            <a:ext cx="9376715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00" y="1918183"/>
            <a:ext cx="5037628" cy="1519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56" y="3893074"/>
            <a:ext cx="1097280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2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79" y="3033443"/>
            <a:ext cx="7269687" cy="3654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2" y="398821"/>
            <a:ext cx="6332861" cy="2352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49" y="398821"/>
            <a:ext cx="4852237" cy="23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89" y="0"/>
            <a:ext cx="3798916" cy="1238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6" y="40808"/>
            <a:ext cx="3408217" cy="974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112138"/>
            <a:ext cx="3289067" cy="1299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776" y="1215794"/>
            <a:ext cx="3502427" cy="1155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394" y="92501"/>
            <a:ext cx="4369995" cy="224658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488276" y="866336"/>
            <a:ext cx="207818" cy="32973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 rot="16200000">
            <a:off x="3499659" y="1354152"/>
            <a:ext cx="257694" cy="39624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own Arrow 15"/>
          <p:cNvSpPr/>
          <p:nvPr/>
        </p:nvSpPr>
        <p:spPr>
          <a:xfrm rot="16200000">
            <a:off x="7299958" y="1373082"/>
            <a:ext cx="257694" cy="42117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own Arrow 17"/>
          <p:cNvSpPr/>
          <p:nvPr/>
        </p:nvSpPr>
        <p:spPr>
          <a:xfrm>
            <a:off x="9601142" y="2183107"/>
            <a:ext cx="257694" cy="25677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618" y="2469638"/>
            <a:ext cx="3990436" cy="18134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327" y="2484651"/>
            <a:ext cx="6907876" cy="1826195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flipH="1">
            <a:off x="7365072" y="2999150"/>
            <a:ext cx="357449" cy="17041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0" y="4479004"/>
            <a:ext cx="3767776" cy="212926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298194"/>
            <a:ext cx="12192000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004" y="4465451"/>
            <a:ext cx="3340068" cy="20141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3205" y="4718266"/>
            <a:ext cx="3335873" cy="1386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 27"/>
          <p:cNvSpPr/>
          <p:nvPr/>
        </p:nvSpPr>
        <p:spPr>
          <a:xfrm>
            <a:off x="6226228" y="6179112"/>
            <a:ext cx="1138844" cy="216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28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" y="503658"/>
            <a:ext cx="3396975" cy="975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09" y="694088"/>
            <a:ext cx="5801748" cy="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89" y="2091246"/>
            <a:ext cx="3321636" cy="1335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96" y="2182514"/>
            <a:ext cx="4322668" cy="1152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209" y="4130142"/>
            <a:ext cx="5543687" cy="882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96" y="5549034"/>
            <a:ext cx="3772426" cy="1209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770" y="5577613"/>
            <a:ext cx="3715268" cy="1181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8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71" y="99018"/>
            <a:ext cx="3362794" cy="1838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388761"/>
            <a:ext cx="3790604" cy="1659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5" y="2546720"/>
            <a:ext cx="4073016" cy="1741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603" y="146656"/>
            <a:ext cx="4439879" cy="179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592" y="2203630"/>
            <a:ext cx="3945775" cy="211409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124902" y="1858537"/>
            <a:ext cx="171252" cy="28263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31" y="4787327"/>
            <a:ext cx="10088383" cy="1457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65121" y="4897519"/>
            <a:ext cx="549186" cy="154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88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24" y="83127"/>
            <a:ext cx="6178578" cy="2543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1" y="3001587"/>
            <a:ext cx="10665563" cy="1853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7" y="5229528"/>
            <a:ext cx="10567164" cy="12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5"/>
            <a:ext cx="4659757" cy="2019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4" y="2064749"/>
            <a:ext cx="3657786" cy="1307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727" y="74815"/>
            <a:ext cx="5847015" cy="1965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674" y="2039861"/>
            <a:ext cx="4723119" cy="1502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64" y="3757180"/>
            <a:ext cx="3738507" cy="3001068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670859" y="1884722"/>
            <a:ext cx="174568" cy="31027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8587048" y="1909105"/>
            <a:ext cx="178722" cy="3112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3794760" y="5220389"/>
            <a:ext cx="340821" cy="1496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956" y="4562721"/>
            <a:ext cx="7024786" cy="13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5931" cy="1765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39" y="1765888"/>
            <a:ext cx="3091060" cy="999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426" y="-8750"/>
            <a:ext cx="4727127" cy="277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917" y="2794501"/>
            <a:ext cx="4172532" cy="106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43" y="4002766"/>
            <a:ext cx="5046010" cy="2778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453" y="4751667"/>
            <a:ext cx="5477639" cy="13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4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95"/>
            <a:ext cx="6450676" cy="980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742"/>
            <a:ext cx="6450676" cy="127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53" y="213798"/>
            <a:ext cx="4021712" cy="1789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7234"/>
            <a:ext cx="6450676" cy="2043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853" y="2810153"/>
            <a:ext cx="4329007" cy="1362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90" y="4727836"/>
            <a:ext cx="5744095" cy="1918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829" y="4727837"/>
            <a:ext cx="4113909" cy="1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756" y="1920700"/>
            <a:ext cx="7456081" cy="1790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13" y="3711650"/>
            <a:ext cx="7452524" cy="1609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46" y="0"/>
            <a:ext cx="7211431" cy="171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46" y="5321600"/>
            <a:ext cx="7192379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3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4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Bhagwan Patil</dc:creator>
  <cp:lastModifiedBy>Yogesh Bhagwan Patil</cp:lastModifiedBy>
  <cp:revision>44</cp:revision>
  <dcterms:created xsi:type="dcterms:W3CDTF">2024-02-29T18:30:54Z</dcterms:created>
  <dcterms:modified xsi:type="dcterms:W3CDTF">2024-03-01T07:00:00Z</dcterms:modified>
</cp:coreProperties>
</file>